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/>
    <p:restoredTop sz="94628"/>
  </p:normalViewPr>
  <p:slideViewPr>
    <p:cSldViewPr snapToGrid="0" snapToObjects="1" showGuides="1">
      <p:cViewPr varScale="1">
        <p:scale>
          <a:sx n="136" d="100"/>
          <a:sy n="136" d="100"/>
        </p:scale>
        <p:origin x="9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8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937A-E45B-304C-83F5-605526C2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63" y="1083574"/>
            <a:ext cx="10515600" cy="616018"/>
          </a:xfrm>
          <a:prstGeom prst="rect">
            <a:avLst/>
          </a:prstGeom>
        </p:spPr>
        <p:txBody>
          <a:bodyPr anchor="t" anchorCtr="0"/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F45A8-1245-5D48-BA1B-93B4922F7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363" y="1958011"/>
            <a:ext cx="10515600" cy="184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98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C78B-A4C2-AE4F-9A07-6714DF6F0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 anchorCtr="0"/>
          <a:lstStyle>
            <a:lvl1pPr fontAlgn="t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795E9-C19D-E64F-AD2A-3F893D3A7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7771" y="460954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E082-9A75-DA41-A07A-7F9E939A30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18326"/>
            <a:ext cx="3932237" cy="3406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Text Content</a:t>
            </a:r>
          </a:p>
        </p:txBody>
      </p:sp>
    </p:spTree>
    <p:extLst>
      <p:ext uri="{BB962C8B-B14F-4D97-AF65-F5344CB8AC3E}">
        <p14:creationId xmlns:p14="http://schemas.microsoft.com/office/powerpoint/2010/main" val="2218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4147-C711-CA42-9870-5F2836BF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18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66AD-A339-2645-A5CF-27AAF731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B7C-642D-E446-A8BB-91F7EF3E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771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4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39CE71-622B-ED46-95B1-5A73F1ED0F52}"/>
              </a:ext>
            </a:extLst>
          </p:cNvPr>
          <p:cNvSpPr/>
          <p:nvPr userDrawn="1"/>
        </p:nvSpPr>
        <p:spPr>
          <a:xfrm>
            <a:off x="0" y="6092517"/>
            <a:ext cx="12192000" cy="765483"/>
          </a:xfrm>
          <a:prstGeom prst="rect">
            <a:avLst/>
          </a:prstGeom>
          <a:solidFill>
            <a:srgbClr val="991B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F1E1FA-E53F-8E4F-B26B-53DA2CC74A7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08728" y="6221691"/>
            <a:ext cx="3098042" cy="45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4" r:id="rId4"/>
    <p:sldLayoutId id="2147483650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DA72916-E550-2444-8BB1-7994C069C33D}"/>
              </a:ext>
            </a:extLst>
          </p:cNvPr>
          <p:cNvSpPr txBox="1"/>
          <p:nvPr/>
        </p:nvSpPr>
        <p:spPr>
          <a:xfrm>
            <a:off x="785194" y="1411358"/>
            <a:ext cx="979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Presentation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18178-A8CB-754B-9AF0-F9CDF5AFA248}"/>
              </a:ext>
            </a:extLst>
          </p:cNvPr>
          <p:cNvSpPr txBox="1"/>
          <p:nvPr/>
        </p:nvSpPr>
        <p:spPr>
          <a:xfrm>
            <a:off x="788506" y="224955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Presented By: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B15A5-18FC-964C-9C01-B8500A63FCFB}"/>
              </a:ext>
            </a:extLst>
          </p:cNvPr>
          <p:cNvSpPr txBox="1"/>
          <p:nvPr/>
        </p:nvSpPr>
        <p:spPr>
          <a:xfrm>
            <a:off x="771941" y="480722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791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8A9443-C7C7-D646-930F-079436C8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8184D9-3AE7-F147-B61A-08BB6060ED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AD0AD-A355-C440-8C84-E12D832D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1FBA76-9ECD-A249-8D0A-E9A09AB190E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0B3169-3593-7F44-BA71-D1814F59E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ck Theme">
      <a:dk1>
        <a:srgbClr val="343434"/>
      </a:dk1>
      <a:lt1>
        <a:srgbClr val="FFFEFD"/>
      </a:lt1>
      <a:dk2>
        <a:srgbClr val="990000"/>
      </a:dk2>
      <a:lt2>
        <a:srgbClr val="E7E6E6"/>
      </a:lt2>
      <a:accent1>
        <a:srgbClr val="FFCC00"/>
      </a:accent1>
      <a:accent2>
        <a:srgbClr val="C1531B"/>
      </a:accent2>
      <a:accent3>
        <a:srgbClr val="799A05"/>
      </a:accent3>
      <a:accent4>
        <a:srgbClr val="006098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54</cp:revision>
  <dcterms:created xsi:type="dcterms:W3CDTF">2019-07-29T21:25:40Z</dcterms:created>
  <dcterms:modified xsi:type="dcterms:W3CDTF">2019-08-12T23:04:30Z</dcterms:modified>
</cp:coreProperties>
</file>