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26"/>
    <p:restoredTop sz="94613"/>
  </p:normalViewPr>
  <p:slideViewPr>
    <p:cSldViewPr snapToGrid="0" snapToObjects="1" showGuides="1">
      <p:cViewPr varScale="1">
        <p:scale>
          <a:sx n="136" d="100"/>
          <a:sy n="136" d="100"/>
        </p:scale>
        <p:origin x="24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189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C937A-E45B-304C-83F5-605526C20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1363" y="1083574"/>
            <a:ext cx="10515600" cy="616018"/>
          </a:xfrm>
          <a:prstGeom prst="rect">
            <a:avLst/>
          </a:prstGeom>
        </p:spPr>
        <p:txBody>
          <a:bodyPr anchor="t" anchorCtr="0"/>
          <a:lstStyle>
            <a:lvl1pPr>
              <a:defRPr sz="40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BF45A8-1245-5D48-BA1B-93B4922F75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1363" y="1958011"/>
            <a:ext cx="10515600" cy="184564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9987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1C78B-A4C2-AE4F-9A07-6714DF6F04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t" anchorCtr="0"/>
          <a:lstStyle>
            <a:lvl1pPr fontAlgn="t">
              <a:defRPr sz="32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Subhead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5795E9-C19D-E64F-AD2A-3F893D3A72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27771" y="460954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80E082-9A75-DA41-A07A-7F9E939A30C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318326"/>
            <a:ext cx="3932237" cy="34066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Text Content</a:t>
            </a:r>
          </a:p>
        </p:txBody>
      </p:sp>
    </p:spTree>
    <p:extLst>
      <p:ext uri="{BB962C8B-B14F-4D97-AF65-F5344CB8AC3E}">
        <p14:creationId xmlns:p14="http://schemas.microsoft.com/office/powerpoint/2010/main" val="2218462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E4147-C711-CA42-9870-5F2836BFB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51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0318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766AD-A339-2645-A5CF-27AAF731C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6FB7C-642D-E446-A8BB-91F7EF3EF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7"/>
            <a:ext cx="10515600" cy="377161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9481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39CE71-622B-ED46-95B1-5A73F1ED0F52}"/>
              </a:ext>
            </a:extLst>
          </p:cNvPr>
          <p:cNvSpPr/>
          <p:nvPr userDrawn="1"/>
        </p:nvSpPr>
        <p:spPr>
          <a:xfrm>
            <a:off x="0" y="6092517"/>
            <a:ext cx="12192000" cy="765483"/>
          </a:xfrm>
          <a:prstGeom prst="rect">
            <a:avLst/>
          </a:prstGeom>
          <a:solidFill>
            <a:srgbClr val="991B1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46F2601-4980-A948-999A-4D1ED4B6BF21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372110" y="6342611"/>
            <a:ext cx="4381496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27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7" r:id="rId3"/>
    <p:sldLayoutId id="2147483654" r:id="rId4"/>
    <p:sldLayoutId id="2147483650" r:id="rId5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9DA72916-E550-2444-8BB1-7994C069C33D}"/>
              </a:ext>
            </a:extLst>
          </p:cNvPr>
          <p:cNvSpPr txBox="1"/>
          <p:nvPr/>
        </p:nvSpPr>
        <p:spPr>
          <a:xfrm>
            <a:off x="785194" y="1411358"/>
            <a:ext cx="97999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tx2"/>
                </a:solidFill>
              </a:rPr>
              <a:t>Presentation Title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118178-A8CB-754B-9AF0-F9CDF5AFA248}"/>
              </a:ext>
            </a:extLst>
          </p:cNvPr>
          <p:cNvSpPr txBox="1"/>
          <p:nvPr/>
        </p:nvSpPr>
        <p:spPr>
          <a:xfrm>
            <a:off x="788506" y="2249558"/>
            <a:ext cx="9799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Presented By: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7B15A5-18FC-964C-9C01-B8500A63FCFB}"/>
              </a:ext>
            </a:extLst>
          </p:cNvPr>
          <p:cNvSpPr txBox="1"/>
          <p:nvPr/>
        </p:nvSpPr>
        <p:spPr>
          <a:xfrm>
            <a:off x="771941" y="4807228"/>
            <a:ext cx="9799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477919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78A9443-C7C7-D646-930F-079436C81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C8184D9-3AE7-F147-B61A-08BB6060ED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033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B4AD0AD-A355-C440-8C84-E12D832D9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F1FBA76-9ECD-A249-8D0A-E9A09AB190EA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20B3169-3593-7F44-BA71-D1814F59E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113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eck Theme">
      <a:dk1>
        <a:srgbClr val="343434"/>
      </a:dk1>
      <a:lt1>
        <a:srgbClr val="FFFEFD"/>
      </a:lt1>
      <a:dk2>
        <a:srgbClr val="990000"/>
      </a:dk2>
      <a:lt2>
        <a:srgbClr val="E7E6E6"/>
      </a:lt2>
      <a:accent1>
        <a:srgbClr val="FFCC00"/>
      </a:accent1>
      <a:accent2>
        <a:srgbClr val="C1531B"/>
      </a:accent2>
      <a:accent3>
        <a:srgbClr val="799A05"/>
      </a:accent3>
      <a:accent4>
        <a:srgbClr val="006098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6</Words>
  <Application>Microsoft Macintosh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53</cp:revision>
  <dcterms:created xsi:type="dcterms:W3CDTF">2019-07-29T21:25:40Z</dcterms:created>
  <dcterms:modified xsi:type="dcterms:W3CDTF">2019-08-12T23:01:36Z</dcterms:modified>
</cp:coreProperties>
</file>